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0875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189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906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565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7559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970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495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663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561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5161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53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F9280-1AD8-4178-9697-89CE721C43ED}" type="datetimeFigureOut">
              <a:rPr lang="he-IL" smtClean="0"/>
              <a:t>ט"ו/טבת/תשפ"א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7FDB6-CE09-4CB0-9A38-30541BCEE49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906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5BD936D2-7B07-475E-B47D-3268F8A48A18}"/>
              </a:ext>
            </a:extLst>
          </p:cNvPr>
          <p:cNvSpPr/>
          <p:nvPr/>
        </p:nvSpPr>
        <p:spPr>
          <a:xfrm>
            <a:off x="4353844" y="727589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519A7CCF-2F51-4143-A57C-23C7F3E5A5DD}"/>
              </a:ext>
            </a:extLst>
          </p:cNvPr>
          <p:cNvSpPr/>
          <p:nvPr/>
        </p:nvSpPr>
        <p:spPr>
          <a:xfrm>
            <a:off x="4353844" y="2290917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7746A383-84C0-47B5-BA0D-CFDB9CD72F97}"/>
              </a:ext>
            </a:extLst>
          </p:cNvPr>
          <p:cNvSpPr/>
          <p:nvPr/>
        </p:nvSpPr>
        <p:spPr>
          <a:xfrm>
            <a:off x="4353844" y="3854245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8" name="מלבן 27">
            <a:extLst>
              <a:ext uri="{FF2B5EF4-FFF2-40B4-BE49-F238E27FC236}">
                <a16:creationId xmlns:a16="http://schemas.microsoft.com/office/drawing/2014/main" id="{783F8B3A-4346-4162-88A7-84551BB90838}"/>
              </a:ext>
            </a:extLst>
          </p:cNvPr>
          <p:cNvSpPr/>
          <p:nvPr/>
        </p:nvSpPr>
        <p:spPr>
          <a:xfrm>
            <a:off x="4353844" y="5417574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127D2D40-81FC-4CA9-87F6-E403AD1DA7A8}"/>
              </a:ext>
            </a:extLst>
          </p:cNvPr>
          <p:cNvSpPr/>
          <p:nvPr/>
        </p:nvSpPr>
        <p:spPr>
          <a:xfrm>
            <a:off x="4353844" y="6980902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4" name="מלבן 33">
            <a:extLst>
              <a:ext uri="{FF2B5EF4-FFF2-40B4-BE49-F238E27FC236}">
                <a16:creationId xmlns:a16="http://schemas.microsoft.com/office/drawing/2014/main" id="{1FE9A65E-8C08-4BF7-9515-D255FF362944}"/>
              </a:ext>
            </a:extLst>
          </p:cNvPr>
          <p:cNvSpPr/>
          <p:nvPr/>
        </p:nvSpPr>
        <p:spPr>
          <a:xfrm>
            <a:off x="4353844" y="8544230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6" name="מלבן 35">
            <a:extLst>
              <a:ext uri="{FF2B5EF4-FFF2-40B4-BE49-F238E27FC236}">
                <a16:creationId xmlns:a16="http://schemas.microsoft.com/office/drawing/2014/main" id="{7D979416-160E-44E3-8550-25D97E61584F}"/>
              </a:ext>
            </a:extLst>
          </p:cNvPr>
          <p:cNvSpPr/>
          <p:nvPr/>
        </p:nvSpPr>
        <p:spPr>
          <a:xfrm>
            <a:off x="4353844" y="10107560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A315B5C2-CCAD-4245-B1AA-0AE2C51C737A}"/>
              </a:ext>
            </a:extLst>
          </p:cNvPr>
          <p:cNvSpPr/>
          <p:nvPr/>
        </p:nvSpPr>
        <p:spPr>
          <a:xfrm>
            <a:off x="2750575" y="727589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B7A9A4D0-ECA9-4E30-B53D-FCE970F3E36A}"/>
              </a:ext>
            </a:extLst>
          </p:cNvPr>
          <p:cNvSpPr/>
          <p:nvPr/>
        </p:nvSpPr>
        <p:spPr>
          <a:xfrm>
            <a:off x="2750575" y="2290917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7" name="מלבן 26">
            <a:extLst>
              <a:ext uri="{FF2B5EF4-FFF2-40B4-BE49-F238E27FC236}">
                <a16:creationId xmlns:a16="http://schemas.microsoft.com/office/drawing/2014/main" id="{8E75418E-C7C3-42F5-87A0-43743D25BDDE}"/>
              </a:ext>
            </a:extLst>
          </p:cNvPr>
          <p:cNvSpPr/>
          <p:nvPr/>
        </p:nvSpPr>
        <p:spPr>
          <a:xfrm>
            <a:off x="2750575" y="3854245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1" name="מלבן 30">
            <a:extLst>
              <a:ext uri="{FF2B5EF4-FFF2-40B4-BE49-F238E27FC236}">
                <a16:creationId xmlns:a16="http://schemas.microsoft.com/office/drawing/2014/main" id="{AEC46858-8ADA-404D-A335-753E6DEDB684}"/>
              </a:ext>
            </a:extLst>
          </p:cNvPr>
          <p:cNvSpPr/>
          <p:nvPr/>
        </p:nvSpPr>
        <p:spPr>
          <a:xfrm>
            <a:off x="2750575" y="5417573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3" name="מלבן 32">
            <a:extLst>
              <a:ext uri="{FF2B5EF4-FFF2-40B4-BE49-F238E27FC236}">
                <a16:creationId xmlns:a16="http://schemas.microsoft.com/office/drawing/2014/main" id="{9B411DDA-5B4D-4F84-954F-94BA783B0B44}"/>
              </a:ext>
            </a:extLst>
          </p:cNvPr>
          <p:cNvSpPr/>
          <p:nvPr/>
        </p:nvSpPr>
        <p:spPr>
          <a:xfrm>
            <a:off x="2750575" y="6980901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3211E915-B428-4874-97FD-560970223381}"/>
              </a:ext>
            </a:extLst>
          </p:cNvPr>
          <p:cNvSpPr/>
          <p:nvPr/>
        </p:nvSpPr>
        <p:spPr>
          <a:xfrm>
            <a:off x="2750575" y="8544230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8" name="מלבן 37">
            <a:extLst>
              <a:ext uri="{FF2B5EF4-FFF2-40B4-BE49-F238E27FC236}">
                <a16:creationId xmlns:a16="http://schemas.microsoft.com/office/drawing/2014/main" id="{13A24925-9822-45B7-8DF3-B3F8F9A6DF8A}"/>
              </a:ext>
            </a:extLst>
          </p:cNvPr>
          <p:cNvSpPr/>
          <p:nvPr/>
        </p:nvSpPr>
        <p:spPr>
          <a:xfrm>
            <a:off x="2750575" y="10107560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1EB4123F-03EB-4751-A39E-4B0E06ECE8A4}"/>
              </a:ext>
            </a:extLst>
          </p:cNvPr>
          <p:cNvSpPr/>
          <p:nvPr/>
        </p:nvSpPr>
        <p:spPr>
          <a:xfrm>
            <a:off x="1147306" y="727589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7C2A9104-DA40-41B8-8855-891B6956D9AF}"/>
              </a:ext>
            </a:extLst>
          </p:cNvPr>
          <p:cNvSpPr/>
          <p:nvPr/>
        </p:nvSpPr>
        <p:spPr>
          <a:xfrm>
            <a:off x="1147306" y="2290917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D8421627-4A54-406E-9160-CF30122EC880}"/>
              </a:ext>
            </a:extLst>
          </p:cNvPr>
          <p:cNvSpPr/>
          <p:nvPr/>
        </p:nvSpPr>
        <p:spPr>
          <a:xfrm>
            <a:off x="1147306" y="5417573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72EB520E-DBD4-4B66-BF1E-6CDD29991784}"/>
              </a:ext>
            </a:extLst>
          </p:cNvPr>
          <p:cNvSpPr/>
          <p:nvPr/>
        </p:nvSpPr>
        <p:spPr>
          <a:xfrm>
            <a:off x="1147306" y="6980901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083DA766-3BD7-4D3C-8C93-37628A9F221A}"/>
              </a:ext>
            </a:extLst>
          </p:cNvPr>
          <p:cNvSpPr/>
          <p:nvPr/>
        </p:nvSpPr>
        <p:spPr>
          <a:xfrm>
            <a:off x="1147306" y="3854245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7" name="מלבן 36">
            <a:extLst>
              <a:ext uri="{FF2B5EF4-FFF2-40B4-BE49-F238E27FC236}">
                <a16:creationId xmlns:a16="http://schemas.microsoft.com/office/drawing/2014/main" id="{D2495D64-F3B4-40CB-B978-176EDA6F5D39}"/>
              </a:ext>
            </a:extLst>
          </p:cNvPr>
          <p:cNvSpPr/>
          <p:nvPr/>
        </p:nvSpPr>
        <p:spPr>
          <a:xfrm>
            <a:off x="1147306" y="8544229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  <p:sp>
        <p:nvSpPr>
          <p:cNvPr id="39" name="מלבן 38">
            <a:extLst>
              <a:ext uri="{FF2B5EF4-FFF2-40B4-BE49-F238E27FC236}">
                <a16:creationId xmlns:a16="http://schemas.microsoft.com/office/drawing/2014/main" id="{6E7606F6-694F-4485-B896-20678E83A91A}"/>
              </a:ext>
            </a:extLst>
          </p:cNvPr>
          <p:cNvSpPr/>
          <p:nvPr/>
        </p:nvSpPr>
        <p:spPr>
          <a:xfrm>
            <a:off x="1147306" y="10107560"/>
            <a:ext cx="1356851" cy="1356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tx1"/>
                </a:solidFill>
              </a:rPr>
              <a:t>תוכן הפוסט</a:t>
            </a:r>
          </a:p>
        </p:txBody>
      </p:sp>
    </p:spTree>
    <p:extLst>
      <p:ext uri="{BB962C8B-B14F-4D97-AF65-F5344CB8AC3E}">
        <p14:creationId xmlns:p14="http://schemas.microsoft.com/office/powerpoint/2010/main" val="408022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10C0D118-F7A3-499F-A0D2-FB03592DA6F1}"/>
              </a:ext>
            </a:extLst>
          </p:cNvPr>
          <p:cNvGrpSpPr/>
          <p:nvPr/>
        </p:nvGrpSpPr>
        <p:grpSpPr>
          <a:xfrm>
            <a:off x="1147306" y="727589"/>
            <a:ext cx="4563389" cy="10736822"/>
            <a:chOff x="1054516" y="766917"/>
            <a:chExt cx="4563389" cy="10736822"/>
          </a:xfrm>
        </p:grpSpPr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5BD936D2-7B07-475E-B47D-3268F8A48A18}"/>
                </a:ext>
              </a:extLst>
            </p:cNvPr>
            <p:cNvSpPr/>
            <p:nvPr/>
          </p:nvSpPr>
          <p:spPr>
            <a:xfrm>
              <a:off x="4261054" y="766917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22" name="מלבן 21">
              <a:extLst>
                <a:ext uri="{FF2B5EF4-FFF2-40B4-BE49-F238E27FC236}">
                  <a16:creationId xmlns:a16="http://schemas.microsoft.com/office/drawing/2014/main" id="{519A7CCF-2F51-4143-A57C-23C7F3E5A5DD}"/>
                </a:ext>
              </a:extLst>
            </p:cNvPr>
            <p:cNvSpPr/>
            <p:nvPr/>
          </p:nvSpPr>
          <p:spPr>
            <a:xfrm>
              <a:off x="4261054" y="2330245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7746A383-84C0-47B5-BA0D-CFDB9CD72F97}"/>
                </a:ext>
              </a:extLst>
            </p:cNvPr>
            <p:cNvSpPr/>
            <p:nvPr/>
          </p:nvSpPr>
          <p:spPr>
            <a:xfrm>
              <a:off x="4261054" y="3893573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28" name="מלבן 27">
              <a:extLst>
                <a:ext uri="{FF2B5EF4-FFF2-40B4-BE49-F238E27FC236}">
                  <a16:creationId xmlns:a16="http://schemas.microsoft.com/office/drawing/2014/main" id="{783F8B3A-4346-4162-88A7-84551BB90838}"/>
                </a:ext>
              </a:extLst>
            </p:cNvPr>
            <p:cNvSpPr/>
            <p:nvPr/>
          </p:nvSpPr>
          <p:spPr>
            <a:xfrm>
              <a:off x="4261054" y="5456902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2" name="מלבן 31">
              <a:extLst>
                <a:ext uri="{FF2B5EF4-FFF2-40B4-BE49-F238E27FC236}">
                  <a16:creationId xmlns:a16="http://schemas.microsoft.com/office/drawing/2014/main" id="{127D2D40-81FC-4CA9-87F6-E403AD1DA7A8}"/>
                </a:ext>
              </a:extLst>
            </p:cNvPr>
            <p:cNvSpPr/>
            <p:nvPr/>
          </p:nvSpPr>
          <p:spPr>
            <a:xfrm>
              <a:off x="4261054" y="7020230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4" name="מלבן 33">
              <a:extLst>
                <a:ext uri="{FF2B5EF4-FFF2-40B4-BE49-F238E27FC236}">
                  <a16:creationId xmlns:a16="http://schemas.microsoft.com/office/drawing/2014/main" id="{1FE9A65E-8C08-4BF7-9515-D255FF362944}"/>
                </a:ext>
              </a:extLst>
            </p:cNvPr>
            <p:cNvSpPr/>
            <p:nvPr/>
          </p:nvSpPr>
          <p:spPr>
            <a:xfrm>
              <a:off x="4261054" y="8583558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36" name="מלבן 35">
              <a:extLst>
                <a:ext uri="{FF2B5EF4-FFF2-40B4-BE49-F238E27FC236}">
                  <a16:creationId xmlns:a16="http://schemas.microsoft.com/office/drawing/2014/main" id="{7D979416-160E-44E3-8550-25D97E61584F}"/>
                </a:ext>
              </a:extLst>
            </p:cNvPr>
            <p:cNvSpPr/>
            <p:nvPr/>
          </p:nvSpPr>
          <p:spPr>
            <a:xfrm>
              <a:off x="4261054" y="10146888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5" name="מלבן 4">
              <a:extLst>
                <a:ext uri="{FF2B5EF4-FFF2-40B4-BE49-F238E27FC236}">
                  <a16:creationId xmlns:a16="http://schemas.microsoft.com/office/drawing/2014/main" id="{A315B5C2-CCAD-4245-B1AA-0AE2C51C737A}"/>
                </a:ext>
              </a:extLst>
            </p:cNvPr>
            <p:cNvSpPr/>
            <p:nvPr/>
          </p:nvSpPr>
          <p:spPr>
            <a:xfrm>
              <a:off x="2657785" y="766917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23" name="מלבן 22">
              <a:extLst>
                <a:ext uri="{FF2B5EF4-FFF2-40B4-BE49-F238E27FC236}">
                  <a16:creationId xmlns:a16="http://schemas.microsoft.com/office/drawing/2014/main" id="{B7A9A4D0-ECA9-4E30-B53D-FCE970F3E36A}"/>
                </a:ext>
              </a:extLst>
            </p:cNvPr>
            <p:cNvSpPr/>
            <p:nvPr/>
          </p:nvSpPr>
          <p:spPr>
            <a:xfrm>
              <a:off x="2657785" y="2330245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27" name="מלבן 26">
              <a:extLst>
                <a:ext uri="{FF2B5EF4-FFF2-40B4-BE49-F238E27FC236}">
                  <a16:creationId xmlns:a16="http://schemas.microsoft.com/office/drawing/2014/main" id="{8E75418E-C7C3-42F5-87A0-43743D25BDDE}"/>
                </a:ext>
              </a:extLst>
            </p:cNvPr>
            <p:cNvSpPr/>
            <p:nvPr/>
          </p:nvSpPr>
          <p:spPr>
            <a:xfrm>
              <a:off x="2657785" y="3893573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1" name="מלבן 30">
              <a:extLst>
                <a:ext uri="{FF2B5EF4-FFF2-40B4-BE49-F238E27FC236}">
                  <a16:creationId xmlns:a16="http://schemas.microsoft.com/office/drawing/2014/main" id="{AEC46858-8ADA-404D-A335-753E6DEDB684}"/>
                </a:ext>
              </a:extLst>
            </p:cNvPr>
            <p:cNvSpPr/>
            <p:nvPr/>
          </p:nvSpPr>
          <p:spPr>
            <a:xfrm>
              <a:off x="2657785" y="5456901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3" name="מלבן 32">
              <a:extLst>
                <a:ext uri="{FF2B5EF4-FFF2-40B4-BE49-F238E27FC236}">
                  <a16:creationId xmlns:a16="http://schemas.microsoft.com/office/drawing/2014/main" id="{9B411DDA-5B4D-4F84-954F-94BA783B0B44}"/>
                </a:ext>
              </a:extLst>
            </p:cNvPr>
            <p:cNvSpPr/>
            <p:nvPr/>
          </p:nvSpPr>
          <p:spPr>
            <a:xfrm>
              <a:off x="2657785" y="7020229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35" name="מלבן 34">
              <a:extLst>
                <a:ext uri="{FF2B5EF4-FFF2-40B4-BE49-F238E27FC236}">
                  <a16:creationId xmlns:a16="http://schemas.microsoft.com/office/drawing/2014/main" id="{3211E915-B428-4874-97FD-560970223381}"/>
                </a:ext>
              </a:extLst>
            </p:cNvPr>
            <p:cNvSpPr/>
            <p:nvPr/>
          </p:nvSpPr>
          <p:spPr>
            <a:xfrm>
              <a:off x="2657785" y="8583558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8" name="מלבן 37">
              <a:extLst>
                <a:ext uri="{FF2B5EF4-FFF2-40B4-BE49-F238E27FC236}">
                  <a16:creationId xmlns:a16="http://schemas.microsoft.com/office/drawing/2014/main" id="{13A24925-9822-45B7-8DF3-B3F8F9A6DF8A}"/>
                </a:ext>
              </a:extLst>
            </p:cNvPr>
            <p:cNvSpPr/>
            <p:nvPr/>
          </p:nvSpPr>
          <p:spPr>
            <a:xfrm>
              <a:off x="2657785" y="10146888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4" name="מלבן 3">
              <a:extLst>
                <a:ext uri="{FF2B5EF4-FFF2-40B4-BE49-F238E27FC236}">
                  <a16:creationId xmlns:a16="http://schemas.microsoft.com/office/drawing/2014/main" id="{1EB4123F-03EB-4751-A39E-4B0E06ECE8A4}"/>
                </a:ext>
              </a:extLst>
            </p:cNvPr>
            <p:cNvSpPr/>
            <p:nvPr/>
          </p:nvSpPr>
          <p:spPr>
            <a:xfrm>
              <a:off x="1054516" y="766917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7C2A9104-DA40-41B8-8855-891B6956D9AF}"/>
                </a:ext>
              </a:extLst>
            </p:cNvPr>
            <p:cNvSpPr/>
            <p:nvPr/>
          </p:nvSpPr>
          <p:spPr>
            <a:xfrm>
              <a:off x="1054516" y="2330245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D8421627-4A54-406E-9160-CF30122EC880}"/>
                </a:ext>
              </a:extLst>
            </p:cNvPr>
            <p:cNvSpPr/>
            <p:nvPr/>
          </p:nvSpPr>
          <p:spPr>
            <a:xfrm>
              <a:off x="1054516" y="5456901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  <p:sp>
          <p:nvSpPr>
            <p:cNvPr id="29" name="מלבן 28">
              <a:extLst>
                <a:ext uri="{FF2B5EF4-FFF2-40B4-BE49-F238E27FC236}">
                  <a16:creationId xmlns:a16="http://schemas.microsoft.com/office/drawing/2014/main" id="{72EB520E-DBD4-4B66-BF1E-6CDD29991784}"/>
                </a:ext>
              </a:extLst>
            </p:cNvPr>
            <p:cNvSpPr/>
            <p:nvPr/>
          </p:nvSpPr>
          <p:spPr>
            <a:xfrm>
              <a:off x="1054516" y="7020229"/>
              <a:ext cx="1356851" cy="13568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0" name="מלבן 29">
              <a:extLst>
                <a:ext uri="{FF2B5EF4-FFF2-40B4-BE49-F238E27FC236}">
                  <a16:creationId xmlns:a16="http://schemas.microsoft.com/office/drawing/2014/main" id="{083DA766-3BD7-4D3C-8C93-37628A9F221A}"/>
                </a:ext>
              </a:extLst>
            </p:cNvPr>
            <p:cNvSpPr/>
            <p:nvPr/>
          </p:nvSpPr>
          <p:spPr>
            <a:xfrm>
              <a:off x="1054516" y="3893573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7" name="מלבן 36">
              <a:extLst>
                <a:ext uri="{FF2B5EF4-FFF2-40B4-BE49-F238E27FC236}">
                  <a16:creationId xmlns:a16="http://schemas.microsoft.com/office/drawing/2014/main" id="{D2495D64-F3B4-40CB-B978-176EDA6F5D39}"/>
                </a:ext>
              </a:extLst>
            </p:cNvPr>
            <p:cNvSpPr/>
            <p:nvPr/>
          </p:nvSpPr>
          <p:spPr>
            <a:xfrm>
              <a:off x="1054516" y="8583557"/>
              <a:ext cx="1356851" cy="13568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>
                  <a:solidFill>
                    <a:schemeClr val="accent1"/>
                  </a:solidFill>
                </a:rPr>
                <a:t>תוכן הפוסט</a:t>
              </a:r>
            </a:p>
          </p:txBody>
        </p:sp>
        <p:sp>
          <p:nvSpPr>
            <p:cNvPr id="39" name="מלבן 38">
              <a:extLst>
                <a:ext uri="{FF2B5EF4-FFF2-40B4-BE49-F238E27FC236}">
                  <a16:creationId xmlns:a16="http://schemas.microsoft.com/office/drawing/2014/main" id="{6E7606F6-694F-4485-B896-20678E83A91A}"/>
                </a:ext>
              </a:extLst>
            </p:cNvPr>
            <p:cNvSpPr/>
            <p:nvPr/>
          </p:nvSpPr>
          <p:spPr>
            <a:xfrm>
              <a:off x="1054516" y="10146888"/>
              <a:ext cx="1356851" cy="135685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תוכן הפוסט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330853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84</Words>
  <Application>Microsoft Office PowerPoint</Application>
  <PresentationFormat>מסך רחב</PresentationFormat>
  <Paragraphs>42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Roni</dc:creator>
  <cp:lastModifiedBy>Roni</cp:lastModifiedBy>
  <cp:revision>5</cp:revision>
  <dcterms:created xsi:type="dcterms:W3CDTF">2020-12-29T13:51:24Z</dcterms:created>
  <dcterms:modified xsi:type="dcterms:W3CDTF">2020-12-30T11:25:10Z</dcterms:modified>
</cp:coreProperties>
</file>